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9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4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3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0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79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1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81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15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1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28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BAD1-2404-4B88-8AAC-C581AC025C03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0722-F7C1-43B3-997C-1C0CEA808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1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9128" y="3505200"/>
            <a:ext cx="9144000" cy="114083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66110" y="4945928"/>
            <a:ext cx="9144000" cy="87298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781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7486" y="365125"/>
            <a:ext cx="9336314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017486" y="1825625"/>
            <a:ext cx="9336314" cy="435133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09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50268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49396"/>
            <a:ext cx="10515600" cy="1411061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97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60914"/>
            <a:ext cx="10515600" cy="449944"/>
          </a:xfrm>
        </p:spPr>
        <p:txBody>
          <a:bodyPr>
            <a:normAutofit fontScale="90000"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788229"/>
            <a:ext cx="10515600" cy="2388734"/>
          </a:xfrm>
        </p:spPr>
        <p:txBody>
          <a:bodyPr/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2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757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77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Mª TERESA DIEZ BARNES</dc:creator>
  <cp:lastModifiedBy>Mª TERESA DIEZ BARNES</cp:lastModifiedBy>
  <cp:revision>2</cp:revision>
  <dcterms:created xsi:type="dcterms:W3CDTF">2023-09-18T16:27:31Z</dcterms:created>
  <dcterms:modified xsi:type="dcterms:W3CDTF">2023-09-18T16:32:20Z</dcterms:modified>
</cp:coreProperties>
</file>