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29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25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7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51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05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53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98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98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61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38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92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41C1-9F2E-40C4-B655-FFEDF2B5812E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7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3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98358" y="1716508"/>
            <a:ext cx="1032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Procas</a:t>
            </a:r>
            <a:r>
              <a:rPr lang="es-ES" sz="3200" dirty="0" smtClean="0"/>
              <a:t>, </a:t>
            </a:r>
            <a:r>
              <a:rPr lang="es-ES" sz="3200" dirty="0" err="1" smtClean="0"/>
              <a:t>rex</a:t>
            </a:r>
            <a:r>
              <a:rPr lang="es-ES" sz="3200" dirty="0" smtClean="0"/>
              <a:t> </a:t>
            </a:r>
            <a:r>
              <a:rPr lang="es-ES" sz="3200" dirty="0" err="1" smtClean="0"/>
              <a:t>Albanorum</a:t>
            </a:r>
            <a:r>
              <a:rPr lang="es-ES" sz="3200" dirty="0" smtClean="0"/>
              <a:t>, </a:t>
            </a:r>
            <a:r>
              <a:rPr lang="es-ES" sz="3200" dirty="0" err="1" smtClean="0"/>
              <a:t>duos</a:t>
            </a:r>
            <a:r>
              <a:rPr lang="es-ES" sz="3200" dirty="0" smtClean="0"/>
              <a:t> </a:t>
            </a:r>
            <a:r>
              <a:rPr lang="es-ES" sz="3200" dirty="0" err="1" smtClean="0"/>
              <a:t>filios</a:t>
            </a:r>
            <a:r>
              <a:rPr lang="es-ES" sz="3200" dirty="0" smtClean="0"/>
              <a:t>, </a:t>
            </a:r>
            <a:r>
              <a:rPr lang="es-ES" sz="3200" dirty="0" err="1" smtClean="0"/>
              <a:t>Numitorem</a:t>
            </a:r>
            <a:r>
              <a:rPr lang="es-ES" sz="3200" dirty="0" smtClean="0"/>
              <a:t> et </a:t>
            </a:r>
            <a:r>
              <a:rPr lang="es-ES" sz="3200" dirty="0" err="1" smtClean="0"/>
              <a:t>Amulium</a:t>
            </a:r>
            <a:r>
              <a:rPr lang="es-ES" sz="3200" dirty="0" smtClean="0"/>
              <a:t>.</a:t>
            </a:r>
            <a:endParaRPr lang="es-ES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98358" y="2823411"/>
            <a:ext cx="10579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/>
              <a:t>Procas</a:t>
            </a:r>
            <a:r>
              <a:rPr lang="es-ES" dirty="0" smtClean="0"/>
              <a:t>, </a:t>
            </a:r>
            <a:r>
              <a:rPr lang="es-ES" dirty="0" err="1" smtClean="0"/>
              <a:t>rex</a:t>
            </a:r>
            <a:r>
              <a:rPr lang="es-ES" dirty="0" smtClean="0"/>
              <a:t> </a:t>
            </a:r>
            <a:r>
              <a:rPr lang="es-ES" dirty="0" err="1" smtClean="0"/>
              <a:t>Albanorum</a:t>
            </a:r>
            <a:r>
              <a:rPr lang="es-ES" dirty="0" smtClean="0"/>
              <a:t>, </a:t>
            </a:r>
            <a:r>
              <a:rPr lang="es-ES" dirty="0" err="1" smtClean="0"/>
              <a:t>duos</a:t>
            </a:r>
            <a:r>
              <a:rPr lang="es-ES" dirty="0" smtClean="0"/>
              <a:t> </a:t>
            </a:r>
            <a:r>
              <a:rPr lang="es-ES" dirty="0" err="1" smtClean="0"/>
              <a:t>filios</a:t>
            </a:r>
            <a:r>
              <a:rPr lang="es-ES" dirty="0" smtClean="0"/>
              <a:t>, </a:t>
            </a:r>
            <a:r>
              <a:rPr lang="es-ES" dirty="0" err="1" smtClean="0"/>
              <a:t>Numitorem</a:t>
            </a:r>
            <a:r>
              <a:rPr lang="es-ES" dirty="0" smtClean="0"/>
              <a:t> et </a:t>
            </a:r>
            <a:r>
              <a:rPr lang="es-ES" dirty="0" err="1" smtClean="0"/>
              <a:t>Amulium</a:t>
            </a:r>
            <a:r>
              <a:rPr lang="es-ES" dirty="0" smtClean="0"/>
              <a:t>, </a:t>
            </a:r>
            <a:r>
              <a:rPr lang="es-ES" dirty="0" err="1" smtClean="0"/>
              <a:t>habuit</a:t>
            </a:r>
            <a:r>
              <a:rPr lang="es-ES" dirty="0" smtClean="0"/>
              <a:t>. </a:t>
            </a:r>
            <a:r>
              <a:rPr lang="es-ES" dirty="0" err="1" smtClean="0"/>
              <a:t>Numitori</a:t>
            </a:r>
            <a:r>
              <a:rPr lang="es-ES" dirty="0" smtClean="0"/>
              <a:t>,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natu</a:t>
            </a:r>
            <a:r>
              <a:rPr lang="es-ES" dirty="0" smtClean="0"/>
              <a:t> </a:t>
            </a:r>
            <a:r>
              <a:rPr lang="es-ES" dirty="0" err="1" smtClean="0"/>
              <a:t>maior</a:t>
            </a:r>
            <a:r>
              <a:rPr lang="es-ES" dirty="0" smtClean="0"/>
              <a:t> </a:t>
            </a:r>
            <a:r>
              <a:rPr lang="es-ES" dirty="0" err="1" smtClean="0"/>
              <a:t>erat</a:t>
            </a:r>
            <a:r>
              <a:rPr lang="es-ES" dirty="0" smtClean="0"/>
              <a:t>, </a:t>
            </a:r>
            <a:r>
              <a:rPr lang="es-ES" dirty="0" err="1" smtClean="0"/>
              <a:t>regnum</a:t>
            </a:r>
            <a:r>
              <a:rPr lang="es-ES" dirty="0" smtClean="0"/>
              <a:t> </a:t>
            </a:r>
            <a:r>
              <a:rPr lang="es-ES" dirty="0" err="1" smtClean="0"/>
              <a:t>reliquit</a:t>
            </a:r>
            <a:r>
              <a:rPr lang="es-ES" dirty="0" smtClean="0"/>
              <a:t>; sed </a:t>
            </a:r>
            <a:r>
              <a:rPr lang="es-ES" dirty="0" err="1" smtClean="0"/>
              <a:t>Amulius</a:t>
            </a:r>
            <a:r>
              <a:rPr lang="es-ES" dirty="0" smtClean="0"/>
              <a:t>, pulso </a:t>
            </a:r>
            <a:r>
              <a:rPr lang="es-ES" dirty="0" err="1" smtClean="0"/>
              <a:t>inique</a:t>
            </a:r>
            <a:r>
              <a:rPr lang="es-ES" dirty="0" smtClean="0"/>
              <a:t> </a:t>
            </a:r>
            <a:r>
              <a:rPr lang="es-ES" dirty="0" err="1" smtClean="0"/>
              <a:t>fratre</a:t>
            </a:r>
            <a:r>
              <a:rPr lang="es-ES" dirty="0" smtClean="0"/>
              <a:t>, </a:t>
            </a:r>
            <a:r>
              <a:rPr lang="es-ES" dirty="0" err="1" smtClean="0"/>
              <a:t>regnavit</a:t>
            </a:r>
            <a:r>
              <a:rPr lang="es-ES" dirty="0" smtClean="0"/>
              <a:t>, et, ut </a:t>
            </a:r>
            <a:r>
              <a:rPr lang="es-ES" dirty="0" err="1" smtClean="0"/>
              <a:t>eum</a:t>
            </a:r>
            <a:r>
              <a:rPr lang="es-ES" dirty="0" smtClean="0"/>
              <a:t> </a:t>
            </a:r>
            <a:r>
              <a:rPr lang="es-ES" dirty="0" err="1" smtClean="0"/>
              <a:t>subole</a:t>
            </a:r>
            <a:r>
              <a:rPr lang="es-ES" dirty="0" smtClean="0"/>
              <a:t> </a:t>
            </a:r>
            <a:r>
              <a:rPr lang="es-ES" dirty="0" err="1" smtClean="0"/>
              <a:t>privaret</a:t>
            </a:r>
            <a:r>
              <a:rPr lang="es-ES" dirty="0" smtClean="0"/>
              <a:t>, </a:t>
            </a:r>
            <a:r>
              <a:rPr lang="es-ES" dirty="0" err="1" smtClean="0"/>
              <a:t>Rheam</a:t>
            </a:r>
            <a:r>
              <a:rPr lang="es-ES" dirty="0" smtClean="0"/>
              <a:t> </a:t>
            </a:r>
            <a:r>
              <a:rPr lang="es-ES" dirty="0" err="1" smtClean="0"/>
              <a:t>Sylviam</a:t>
            </a:r>
            <a:r>
              <a:rPr lang="es-ES" dirty="0" smtClean="0"/>
              <a:t>, </a:t>
            </a:r>
            <a:r>
              <a:rPr lang="es-ES" dirty="0" err="1" smtClean="0"/>
              <a:t>eius</a:t>
            </a:r>
            <a:r>
              <a:rPr lang="es-ES" dirty="0" smtClean="0"/>
              <a:t> </a:t>
            </a:r>
            <a:r>
              <a:rPr lang="es-ES" dirty="0" err="1" smtClean="0"/>
              <a:t>filiam</a:t>
            </a:r>
            <a:r>
              <a:rPr lang="es-ES" dirty="0" smtClean="0"/>
              <a:t>, </a:t>
            </a:r>
            <a:r>
              <a:rPr lang="es-ES" dirty="0" err="1" smtClean="0"/>
              <a:t>Vestae</a:t>
            </a:r>
            <a:r>
              <a:rPr lang="es-ES" dirty="0" smtClean="0"/>
              <a:t> </a:t>
            </a:r>
            <a:r>
              <a:rPr lang="es-ES" dirty="0" err="1" smtClean="0"/>
              <a:t>sacerdotem</a:t>
            </a:r>
            <a:r>
              <a:rPr lang="es-ES" dirty="0" smtClean="0"/>
              <a:t> </a:t>
            </a:r>
            <a:r>
              <a:rPr lang="es-ES" dirty="0" err="1" smtClean="0"/>
              <a:t>fecit</a:t>
            </a:r>
            <a:r>
              <a:rPr lang="es-ES" dirty="0" smtClean="0"/>
              <a:t>. </a:t>
            </a:r>
            <a:r>
              <a:rPr lang="es-ES" dirty="0" err="1" smtClean="0"/>
              <a:t>Haec</a:t>
            </a:r>
            <a:r>
              <a:rPr lang="es-ES" dirty="0" smtClean="0"/>
              <a:t> </a:t>
            </a:r>
            <a:r>
              <a:rPr lang="es-ES" dirty="0" err="1" smtClean="0"/>
              <a:t>tamen</a:t>
            </a:r>
            <a:r>
              <a:rPr lang="es-ES" dirty="0" smtClean="0"/>
              <a:t> </a:t>
            </a:r>
            <a:r>
              <a:rPr lang="es-ES" dirty="0" err="1" smtClean="0"/>
              <a:t>Romulum</a:t>
            </a:r>
            <a:r>
              <a:rPr lang="es-ES" dirty="0" smtClean="0"/>
              <a:t> et </a:t>
            </a:r>
            <a:r>
              <a:rPr lang="es-ES" dirty="0" err="1" smtClean="0"/>
              <a:t>Remum</a:t>
            </a:r>
            <a:r>
              <a:rPr lang="es-ES" dirty="0" smtClean="0"/>
              <a:t> </a:t>
            </a:r>
            <a:r>
              <a:rPr lang="es-ES" dirty="0" err="1" smtClean="0"/>
              <a:t>simul</a:t>
            </a:r>
            <a:r>
              <a:rPr lang="es-ES" dirty="0" smtClean="0"/>
              <a:t> </a:t>
            </a:r>
            <a:r>
              <a:rPr lang="es-ES" dirty="0" err="1" smtClean="0"/>
              <a:t>edidit</a:t>
            </a:r>
            <a:r>
              <a:rPr lang="es-ES" dirty="0" smtClean="0"/>
              <a:t>. Hoc </a:t>
            </a:r>
            <a:r>
              <a:rPr lang="es-ES" dirty="0" err="1" smtClean="0"/>
              <a:t>cognito</a:t>
            </a:r>
            <a:r>
              <a:rPr lang="es-ES" dirty="0" smtClean="0"/>
              <a:t>, </a:t>
            </a:r>
            <a:r>
              <a:rPr lang="es-ES" dirty="0" err="1" smtClean="0"/>
              <a:t>Amulius</a:t>
            </a:r>
            <a:r>
              <a:rPr lang="es-ES" dirty="0" smtClean="0"/>
              <a:t> </a:t>
            </a:r>
            <a:r>
              <a:rPr lang="es-ES" dirty="0" err="1" smtClean="0"/>
              <a:t>ipsam</a:t>
            </a:r>
            <a:r>
              <a:rPr lang="es-ES" dirty="0" smtClean="0"/>
              <a:t> in vincula </a:t>
            </a:r>
            <a:r>
              <a:rPr lang="es-ES" dirty="0" err="1" smtClean="0"/>
              <a:t>coniecit</a:t>
            </a:r>
            <a:r>
              <a:rPr lang="es-ES" dirty="0" smtClean="0"/>
              <a:t>, </a:t>
            </a:r>
            <a:r>
              <a:rPr lang="es-ES" dirty="0" err="1" smtClean="0"/>
              <a:t>parvulos</a:t>
            </a:r>
            <a:r>
              <a:rPr lang="es-ES" dirty="0" smtClean="0"/>
              <a:t> </a:t>
            </a:r>
            <a:r>
              <a:rPr lang="es-ES" dirty="0" err="1" smtClean="0"/>
              <a:t>alveo</a:t>
            </a:r>
            <a:r>
              <a:rPr lang="es-ES" dirty="0" smtClean="0"/>
              <a:t> </a:t>
            </a:r>
            <a:r>
              <a:rPr lang="es-ES" dirty="0" err="1" smtClean="0"/>
              <a:t>impositos</a:t>
            </a:r>
            <a:r>
              <a:rPr lang="es-ES" dirty="0" smtClean="0"/>
              <a:t> </a:t>
            </a:r>
            <a:r>
              <a:rPr lang="es-ES" dirty="0" err="1" smtClean="0"/>
              <a:t>abiecit</a:t>
            </a:r>
            <a:r>
              <a:rPr lang="es-ES" dirty="0" smtClean="0"/>
              <a:t> in </a:t>
            </a:r>
            <a:r>
              <a:rPr lang="es-ES" dirty="0" err="1" smtClean="0"/>
              <a:t>Tiberim</a:t>
            </a:r>
            <a:r>
              <a:rPr lang="es-ES" dirty="0" smtClean="0"/>
              <a:t>,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tunc</a:t>
            </a:r>
            <a:r>
              <a:rPr lang="es-ES" dirty="0" smtClean="0"/>
              <a:t> </a:t>
            </a:r>
            <a:r>
              <a:rPr lang="es-ES" dirty="0" err="1" smtClean="0"/>
              <a:t>forte</a:t>
            </a:r>
            <a:r>
              <a:rPr lang="es-ES" dirty="0" smtClean="0"/>
              <a:t> </a:t>
            </a:r>
            <a:r>
              <a:rPr lang="es-ES" dirty="0" err="1" smtClean="0"/>
              <a:t>super</a:t>
            </a:r>
            <a:r>
              <a:rPr lang="es-ES" dirty="0" smtClean="0"/>
              <a:t> ripas </a:t>
            </a:r>
            <a:r>
              <a:rPr lang="es-ES" dirty="0" err="1" smtClean="0"/>
              <a:t>effusus</a:t>
            </a:r>
            <a:r>
              <a:rPr lang="es-ES" dirty="0" smtClean="0"/>
              <a:t> </a:t>
            </a:r>
            <a:r>
              <a:rPr lang="es-ES" dirty="0" err="1" smtClean="0"/>
              <a:t>erat</a:t>
            </a:r>
            <a:r>
              <a:rPr lang="es-ES" dirty="0" smtClean="0"/>
              <a:t>. </a:t>
            </a:r>
            <a:r>
              <a:rPr lang="es-ES" dirty="0" err="1" smtClean="0"/>
              <a:t>Mox</a:t>
            </a:r>
            <a:r>
              <a:rPr lang="es-ES" dirty="0" smtClean="0"/>
              <a:t>, </a:t>
            </a:r>
            <a:r>
              <a:rPr lang="es-ES" dirty="0" err="1" smtClean="0"/>
              <a:t>relabente</a:t>
            </a:r>
            <a:r>
              <a:rPr lang="es-ES" dirty="0" smtClean="0"/>
              <a:t> </a:t>
            </a:r>
            <a:r>
              <a:rPr lang="es-ES" dirty="0" err="1" smtClean="0"/>
              <a:t>flumine</a:t>
            </a:r>
            <a:r>
              <a:rPr lang="es-ES" dirty="0" smtClean="0"/>
              <a:t>, </a:t>
            </a:r>
            <a:r>
              <a:rPr lang="es-ES" dirty="0" err="1" smtClean="0"/>
              <a:t>Sylviae</a:t>
            </a:r>
            <a:r>
              <a:rPr lang="es-ES" dirty="0" smtClean="0"/>
              <a:t> natos </a:t>
            </a:r>
            <a:r>
              <a:rPr lang="es-ES" dirty="0" err="1" smtClean="0"/>
              <a:t>aqua</a:t>
            </a:r>
            <a:r>
              <a:rPr lang="es-ES" dirty="0" smtClean="0"/>
              <a:t> in </a:t>
            </a:r>
            <a:r>
              <a:rPr lang="es-ES" dirty="0" err="1" smtClean="0"/>
              <a:t>sicco</a:t>
            </a:r>
            <a:r>
              <a:rPr lang="es-ES" dirty="0" smtClean="0"/>
              <a:t> </a:t>
            </a:r>
            <a:r>
              <a:rPr lang="es-ES" dirty="0" err="1" smtClean="0"/>
              <a:t>reliquit</a:t>
            </a:r>
            <a:r>
              <a:rPr lang="es-ES" dirty="0" smtClean="0"/>
              <a:t>. Lupa, ut </a:t>
            </a:r>
            <a:r>
              <a:rPr lang="es-ES" dirty="0" err="1" smtClean="0"/>
              <a:t>veterum</a:t>
            </a:r>
            <a:r>
              <a:rPr lang="es-ES" dirty="0" smtClean="0"/>
              <a:t> </a:t>
            </a:r>
            <a:r>
              <a:rPr lang="es-ES" dirty="0" err="1" smtClean="0"/>
              <a:t>fabulis</a:t>
            </a:r>
            <a:r>
              <a:rPr lang="es-ES" dirty="0" smtClean="0"/>
              <a:t> </a:t>
            </a:r>
            <a:r>
              <a:rPr lang="es-ES" dirty="0" err="1" smtClean="0"/>
              <a:t>traditum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, ad </a:t>
            </a:r>
            <a:r>
              <a:rPr lang="es-ES" dirty="0" err="1" smtClean="0"/>
              <a:t>vagitum</a:t>
            </a:r>
            <a:r>
              <a:rPr lang="es-ES" dirty="0" smtClean="0"/>
              <a:t> </a:t>
            </a:r>
            <a:r>
              <a:rPr lang="es-ES" dirty="0" err="1" smtClean="0"/>
              <a:t>accurrit</a:t>
            </a:r>
            <a:r>
              <a:rPr lang="es-ES" dirty="0" smtClean="0"/>
              <a:t>, infantes </a:t>
            </a:r>
            <a:r>
              <a:rPr lang="es-ES" dirty="0" err="1" smtClean="0"/>
              <a:t>lingua</a:t>
            </a:r>
            <a:r>
              <a:rPr lang="es-ES" dirty="0" smtClean="0"/>
              <a:t> </a:t>
            </a:r>
            <a:r>
              <a:rPr lang="es-ES" dirty="0" err="1" smtClean="0"/>
              <a:t>lambit</a:t>
            </a:r>
            <a:r>
              <a:rPr lang="es-ES" dirty="0" smtClean="0"/>
              <a:t>, </a:t>
            </a:r>
            <a:r>
              <a:rPr lang="es-ES" dirty="0" err="1" smtClean="0"/>
              <a:t>ubera</a:t>
            </a:r>
            <a:r>
              <a:rPr lang="es-ES" dirty="0" smtClean="0"/>
              <a:t> </a:t>
            </a:r>
            <a:r>
              <a:rPr lang="es-ES" dirty="0" err="1" smtClean="0"/>
              <a:t>eorum</a:t>
            </a:r>
            <a:r>
              <a:rPr lang="es-ES" dirty="0" smtClean="0"/>
              <a:t> ad os </a:t>
            </a:r>
            <a:r>
              <a:rPr lang="es-ES" dirty="0" err="1" smtClean="0"/>
              <a:t>admovit</a:t>
            </a:r>
            <a:r>
              <a:rPr lang="es-ES" dirty="0" smtClean="0"/>
              <a:t>, </a:t>
            </a:r>
            <a:r>
              <a:rPr lang="es-ES" dirty="0" err="1" smtClean="0"/>
              <a:t>matremque</a:t>
            </a:r>
            <a:r>
              <a:rPr lang="es-ES" dirty="0" smtClean="0"/>
              <a:t> se </a:t>
            </a:r>
            <a:r>
              <a:rPr lang="es-ES" dirty="0" err="1" smtClean="0"/>
              <a:t>gessit</a:t>
            </a:r>
            <a:r>
              <a:rPr lang="es-ES" dirty="0" smtClean="0"/>
              <a:t>. (</a:t>
            </a:r>
            <a:r>
              <a:rPr lang="es-ES" dirty="0" err="1" smtClean="0"/>
              <a:t>Lhomond</a:t>
            </a:r>
            <a:r>
              <a:rPr lang="es-ES" dirty="0" smtClean="0"/>
              <a:t>). </a:t>
            </a:r>
            <a:r>
              <a:rPr lang="es-ES" dirty="0" err="1" smtClean="0"/>
              <a:t>Procas</a:t>
            </a:r>
            <a:r>
              <a:rPr lang="es-ES" dirty="0" smtClean="0"/>
              <a:t>, </a:t>
            </a:r>
            <a:r>
              <a:rPr lang="es-ES" dirty="0" err="1" smtClean="0"/>
              <a:t>rex</a:t>
            </a:r>
            <a:r>
              <a:rPr lang="es-ES" dirty="0" smtClean="0"/>
              <a:t> </a:t>
            </a:r>
            <a:r>
              <a:rPr lang="es-ES" dirty="0" err="1" smtClean="0"/>
              <a:t>Albanorum</a:t>
            </a:r>
            <a:r>
              <a:rPr lang="es-ES" dirty="0" smtClean="0"/>
              <a:t>, </a:t>
            </a:r>
            <a:r>
              <a:rPr lang="es-ES" dirty="0" err="1" smtClean="0"/>
              <a:t>duos</a:t>
            </a:r>
            <a:r>
              <a:rPr lang="es-ES" dirty="0" smtClean="0"/>
              <a:t> </a:t>
            </a:r>
            <a:r>
              <a:rPr lang="es-ES" dirty="0" err="1" smtClean="0"/>
              <a:t>filios</a:t>
            </a:r>
            <a:r>
              <a:rPr lang="es-ES" dirty="0" smtClean="0"/>
              <a:t>, </a:t>
            </a:r>
            <a:r>
              <a:rPr lang="es-ES" dirty="0" err="1" smtClean="0"/>
              <a:t>Numitorem</a:t>
            </a:r>
            <a:r>
              <a:rPr lang="es-ES" dirty="0" smtClean="0"/>
              <a:t> et </a:t>
            </a:r>
            <a:r>
              <a:rPr lang="es-ES" dirty="0" err="1" smtClean="0"/>
              <a:t>Amulium</a:t>
            </a:r>
            <a:r>
              <a:rPr lang="es-ES" dirty="0" smtClean="0"/>
              <a:t>, </a:t>
            </a:r>
            <a:r>
              <a:rPr lang="es-ES" dirty="0" err="1" smtClean="0"/>
              <a:t>habuit</a:t>
            </a:r>
            <a:r>
              <a:rPr lang="es-ES" dirty="0" smtClean="0"/>
              <a:t>. </a:t>
            </a:r>
            <a:r>
              <a:rPr lang="es-ES" dirty="0" err="1" smtClean="0"/>
              <a:t>Numitori</a:t>
            </a:r>
            <a:r>
              <a:rPr lang="es-ES" dirty="0" smtClean="0"/>
              <a:t>,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natu</a:t>
            </a:r>
            <a:r>
              <a:rPr lang="es-ES" dirty="0" smtClean="0"/>
              <a:t> </a:t>
            </a:r>
            <a:r>
              <a:rPr lang="es-ES" dirty="0" err="1" smtClean="0"/>
              <a:t>maior</a:t>
            </a:r>
            <a:r>
              <a:rPr lang="es-ES" dirty="0" smtClean="0"/>
              <a:t> </a:t>
            </a:r>
            <a:r>
              <a:rPr lang="es-ES" dirty="0" err="1" smtClean="0"/>
              <a:t>erat</a:t>
            </a:r>
            <a:r>
              <a:rPr lang="es-ES" dirty="0" smtClean="0"/>
              <a:t>, </a:t>
            </a:r>
            <a:r>
              <a:rPr lang="es-ES" dirty="0" err="1" smtClean="0"/>
              <a:t>regnum</a:t>
            </a:r>
            <a:r>
              <a:rPr lang="es-ES" dirty="0" smtClean="0"/>
              <a:t> </a:t>
            </a:r>
            <a:r>
              <a:rPr lang="es-ES" dirty="0" err="1" smtClean="0"/>
              <a:t>reliquit</a:t>
            </a:r>
            <a:r>
              <a:rPr lang="es-ES" dirty="0" smtClean="0"/>
              <a:t>; sed </a:t>
            </a:r>
            <a:r>
              <a:rPr lang="es-ES" dirty="0" err="1" smtClean="0"/>
              <a:t>Amulius</a:t>
            </a:r>
            <a:r>
              <a:rPr lang="es-ES" dirty="0" smtClean="0"/>
              <a:t>, pulso </a:t>
            </a:r>
            <a:r>
              <a:rPr lang="es-ES" dirty="0" err="1" smtClean="0"/>
              <a:t>inique</a:t>
            </a:r>
            <a:r>
              <a:rPr lang="es-ES" dirty="0" smtClean="0"/>
              <a:t> </a:t>
            </a:r>
            <a:r>
              <a:rPr lang="es-ES" dirty="0" err="1" smtClean="0"/>
              <a:t>fratre</a:t>
            </a:r>
            <a:r>
              <a:rPr lang="es-ES" dirty="0" smtClean="0"/>
              <a:t>, </a:t>
            </a:r>
            <a:r>
              <a:rPr lang="es-ES" dirty="0" err="1" smtClean="0"/>
              <a:t>regnavit</a:t>
            </a:r>
            <a:r>
              <a:rPr lang="es-ES" dirty="0" smtClean="0"/>
              <a:t>, et, ut </a:t>
            </a:r>
            <a:r>
              <a:rPr lang="es-ES" dirty="0" err="1" smtClean="0"/>
              <a:t>eum</a:t>
            </a:r>
            <a:r>
              <a:rPr lang="es-ES" dirty="0" smtClean="0"/>
              <a:t> </a:t>
            </a:r>
            <a:r>
              <a:rPr lang="es-ES" dirty="0" err="1" smtClean="0"/>
              <a:t>subole</a:t>
            </a:r>
            <a:r>
              <a:rPr lang="es-ES" dirty="0" smtClean="0"/>
              <a:t> </a:t>
            </a:r>
            <a:r>
              <a:rPr lang="es-ES" dirty="0" err="1" smtClean="0"/>
              <a:t>privaret</a:t>
            </a:r>
            <a:r>
              <a:rPr lang="es-ES" dirty="0" smtClean="0"/>
              <a:t>, </a:t>
            </a:r>
            <a:r>
              <a:rPr lang="es-ES" dirty="0" err="1" smtClean="0"/>
              <a:t>Rheam</a:t>
            </a:r>
            <a:r>
              <a:rPr lang="es-ES" dirty="0" smtClean="0"/>
              <a:t> </a:t>
            </a:r>
            <a:r>
              <a:rPr lang="es-ES" dirty="0" err="1" smtClean="0"/>
              <a:t>Sylviam</a:t>
            </a:r>
            <a:r>
              <a:rPr lang="es-ES" dirty="0" smtClean="0"/>
              <a:t>, </a:t>
            </a:r>
            <a:r>
              <a:rPr lang="es-ES" dirty="0" err="1" smtClean="0"/>
              <a:t>eius</a:t>
            </a:r>
            <a:r>
              <a:rPr lang="es-ES" dirty="0" smtClean="0"/>
              <a:t> </a:t>
            </a:r>
            <a:r>
              <a:rPr lang="es-ES" dirty="0" err="1" smtClean="0"/>
              <a:t>filiam</a:t>
            </a:r>
            <a:r>
              <a:rPr lang="es-ES" dirty="0" smtClean="0"/>
              <a:t>, </a:t>
            </a:r>
            <a:r>
              <a:rPr lang="es-ES" dirty="0" err="1" smtClean="0"/>
              <a:t>Vestae</a:t>
            </a:r>
            <a:r>
              <a:rPr lang="es-ES" dirty="0" smtClean="0"/>
              <a:t> </a:t>
            </a:r>
            <a:r>
              <a:rPr lang="es-ES" dirty="0" err="1" smtClean="0"/>
              <a:t>sacerdotem</a:t>
            </a:r>
            <a:r>
              <a:rPr lang="es-ES" dirty="0" smtClean="0"/>
              <a:t> </a:t>
            </a:r>
            <a:r>
              <a:rPr lang="es-ES" dirty="0" err="1" smtClean="0"/>
              <a:t>fecit</a:t>
            </a:r>
            <a:r>
              <a:rPr lang="es-ES" dirty="0" smtClean="0"/>
              <a:t>. </a:t>
            </a:r>
            <a:r>
              <a:rPr lang="es-ES" dirty="0" err="1" smtClean="0"/>
              <a:t>Haec</a:t>
            </a:r>
            <a:r>
              <a:rPr lang="es-ES" dirty="0" smtClean="0"/>
              <a:t> </a:t>
            </a:r>
            <a:r>
              <a:rPr lang="es-ES" dirty="0" err="1" smtClean="0"/>
              <a:t>tamen</a:t>
            </a:r>
            <a:r>
              <a:rPr lang="es-ES" dirty="0" smtClean="0"/>
              <a:t> </a:t>
            </a:r>
            <a:r>
              <a:rPr lang="es-ES" dirty="0" err="1" smtClean="0"/>
              <a:t>Romulum</a:t>
            </a:r>
            <a:r>
              <a:rPr lang="es-ES" dirty="0" smtClean="0"/>
              <a:t> et </a:t>
            </a:r>
            <a:r>
              <a:rPr lang="es-ES" dirty="0" err="1" smtClean="0"/>
              <a:t>Remum</a:t>
            </a:r>
            <a:r>
              <a:rPr lang="es-ES" dirty="0" smtClean="0"/>
              <a:t> </a:t>
            </a:r>
            <a:r>
              <a:rPr lang="es-ES" dirty="0" err="1" smtClean="0"/>
              <a:t>simul</a:t>
            </a:r>
            <a:r>
              <a:rPr lang="es-ES" dirty="0" smtClean="0"/>
              <a:t> </a:t>
            </a:r>
            <a:r>
              <a:rPr lang="es-ES" dirty="0" err="1" smtClean="0"/>
              <a:t>edidit</a:t>
            </a:r>
            <a:r>
              <a:rPr lang="es-ES" dirty="0" smtClean="0"/>
              <a:t>. Hoc </a:t>
            </a:r>
            <a:r>
              <a:rPr lang="es-ES" dirty="0" err="1" smtClean="0"/>
              <a:t>cognito</a:t>
            </a:r>
            <a:r>
              <a:rPr lang="es-ES" dirty="0" smtClean="0"/>
              <a:t>, </a:t>
            </a:r>
            <a:r>
              <a:rPr lang="es-ES" dirty="0" err="1" smtClean="0"/>
              <a:t>Amulius</a:t>
            </a:r>
            <a:r>
              <a:rPr lang="es-ES" dirty="0" smtClean="0"/>
              <a:t> </a:t>
            </a:r>
            <a:r>
              <a:rPr lang="es-ES" dirty="0" err="1" smtClean="0"/>
              <a:t>ipsam</a:t>
            </a:r>
            <a:r>
              <a:rPr lang="es-ES" dirty="0" smtClean="0"/>
              <a:t> in vincula </a:t>
            </a:r>
            <a:r>
              <a:rPr lang="es-ES" dirty="0" err="1" smtClean="0"/>
              <a:t>coniecit</a:t>
            </a:r>
            <a:r>
              <a:rPr lang="es-ES" dirty="0" smtClean="0"/>
              <a:t>, </a:t>
            </a:r>
            <a:r>
              <a:rPr lang="es-ES" dirty="0" err="1" smtClean="0"/>
              <a:t>parvulos</a:t>
            </a:r>
            <a:r>
              <a:rPr lang="es-ES" dirty="0" smtClean="0"/>
              <a:t> </a:t>
            </a:r>
            <a:r>
              <a:rPr lang="es-ES" dirty="0" err="1" smtClean="0"/>
              <a:t>alveo</a:t>
            </a:r>
            <a:r>
              <a:rPr lang="es-ES" dirty="0" smtClean="0"/>
              <a:t> </a:t>
            </a:r>
            <a:r>
              <a:rPr lang="es-ES" dirty="0" err="1" smtClean="0"/>
              <a:t>impositos</a:t>
            </a:r>
            <a:r>
              <a:rPr lang="es-ES" dirty="0" smtClean="0"/>
              <a:t> </a:t>
            </a:r>
            <a:r>
              <a:rPr lang="es-ES" dirty="0" err="1" smtClean="0"/>
              <a:t>abiecit</a:t>
            </a:r>
            <a:r>
              <a:rPr lang="es-ES" dirty="0" smtClean="0"/>
              <a:t> in </a:t>
            </a:r>
            <a:r>
              <a:rPr lang="es-ES" dirty="0" err="1" smtClean="0"/>
              <a:t>Tiberim</a:t>
            </a:r>
            <a:r>
              <a:rPr lang="es-ES" dirty="0" smtClean="0"/>
              <a:t>,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tunc</a:t>
            </a:r>
            <a:r>
              <a:rPr lang="es-ES" dirty="0" smtClean="0"/>
              <a:t> </a:t>
            </a:r>
            <a:r>
              <a:rPr lang="es-ES" dirty="0" err="1" smtClean="0"/>
              <a:t>forte</a:t>
            </a:r>
            <a:r>
              <a:rPr lang="es-ES" dirty="0" smtClean="0"/>
              <a:t> </a:t>
            </a:r>
            <a:r>
              <a:rPr lang="es-ES" dirty="0" err="1" smtClean="0"/>
              <a:t>super</a:t>
            </a:r>
            <a:r>
              <a:rPr lang="es-ES" dirty="0" smtClean="0"/>
              <a:t> ripas </a:t>
            </a:r>
            <a:r>
              <a:rPr lang="es-ES" dirty="0" err="1" smtClean="0"/>
              <a:t>effusus</a:t>
            </a:r>
            <a:r>
              <a:rPr lang="es-ES" dirty="0" smtClean="0"/>
              <a:t> </a:t>
            </a:r>
            <a:r>
              <a:rPr lang="es-ES" dirty="0" err="1" smtClean="0"/>
              <a:t>erat</a:t>
            </a:r>
            <a:r>
              <a:rPr lang="es-ES" dirty="0" smtClean="0"/>
              <a:t>. </a:t>
            </a:r>
            <a:r>
              <a:rPr lang="es-ES" dirty="0" err="1" smtClean="0"/>
              <a:t>Mox</a:t>
            </a:r>
            <a:r>
              <a:rPr lang="es-ES" dirty="0" smtClean="0"/>
              <a:t>, </a:t>
            </a:r>
            <a:r>
              <a:rPr lang="es-ES" dirty="0" err="1" smtClean="0"/>
              <a:t>relabente</a:t>
            </a:r>
            <a:r>
              <a:rPr lang="es-ES" dirty="0" smtClean="0"/>
              <a:t> </a:t>
            </a:r>
            <a:r>
              <a:rPr lang="es-ES" dirty="0" err="1" smtClean="0"/>
              <a:t>flumine</a:t>
            </a:r>
            <a:r>
              <a:rPr lang="es-ES" dirty="0" smtClean="0"/>
              <a:t>, </a:t>
            </a:r>
            <a:r>
              <a:rPr lang="es-ES" dirty="0" err="1" smtClean="0"/>
              <a:t>Sylviae</a:t>
            </a:r>
            <a:r>
              <a:rPr lang="es-ES" dirty="0" smtClean="0"/>
              <a:t> natos </a:t>
            </a:r>
            <a:r>
              <a:rPr lang="es-ES" dirty="0" err="1" smtClean="0"/>
              <a:t>aqua</a:t>
            </a:r>
            <a:r>
              <a:rPr lang="es-ES" dirty="0" smtClean="0"/>
              <a:t> in </a:t>
            </a:r>
            <a:r>
              <a:rPr lang="es-ES" dirty="0" err="1" smtClean="0"/>
              <a:t>sicco</a:t>
            </a:r>
            <a:r>
              <a:rPr lang="es-ES" dirty="0" smtClean="0"/>
              <a:t> </a:t>
            </a:r>
            <a:r>
              <a:rPr lang="es-ES" dirty="0" err="1" smtClean="0"/>
              <a:t>reliquit</a:t>
            </a:r>
            <a:r>
              <a:rPr lang="es-ES" dirty="0" smtClean="0"/>
              <a:t>. Lupa, ut </a:t>
            </a:r>
            <a:r>
              <a:rPr lang="es-ES" dirty="0" err="1" smtClean="0"/>
              <a:t>veterum</a:t>
            </a:r>
            <a:r>
              <a:rPr lang="es-ES" dirty="0" smtClean="0"/>
              <a:t> </a:t>
            </a:r>
            <a:r>
              <a:rPr lang="es-ES" dirty="0" err="1" smtClean="0"/>
              <a:t>fabulis</a:t>
            </a:r>
            <a:r>
              <a:rPr lang="es-ES" dirty="0" smtClean="0"/>
              <a:t> </a:t>
            </a:r>
            <a:r>
              <a:rPr lang="es-ES" dirty="0" err="1" smtClean="0"/>
              <a:t>traditum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, ad </a:t>
            </a:r>
            <a:r>
              <a:rPr lang="es-ES" dirty="0" err="1" smtClean="0"/>
              <a:t>vagitum</a:t>
            </a:r>
            <a:r>
              <a:rPr lang="es-ES" dirty="0" smtClean="0"/>
              <a:t> </a:t>
            </a:r>
            <a:r>
              <a:rPr lang="es-ES" dirty="0" err="1" smtClean="0"/>
              <a:t>accurrit</a:t>
            </a:r>
            <a:r>
              <a:rPr lang="es-ES" dirty="0" smtClean="0"/>
              <a:t>, infantes </a:t>
            </a:r>
            <a:r>
              <a:rPr lang="es-ES" dirty="0" err="1" smtClean="0"/>
              <a:t>lingua</a:t>
            </a:r>
            <a:r>
              <a:rPr lang="es-ES" dirty="0" smtClean="0"/>
              <a:t> </a:t>
            </a:r>
            <a:r>
              <a:rPr lang="es-ES" dirty="0" err="1" smtClean="0"/>
              <a:t>lambit</a:t>
            </a:r>
            <a:r>
              <a:rPr lang="es-ES" dirty="0" smtClean="0"/>
              <a:t>, </a:t>
            </a:r>
            <a:r>
              <a:rPr lang="es-ES" dirty="0" err="1" smtClean="0"/>
              <a:t>ubera</a:t>
            </a:r>
            <a:r>
              <a:rPr lang="es-ES" dirty="0" smtClean="0"/>
              <a:t> </a:t>
            </a:r>
            <a:r>
              <a:rPr lang="es-ES" dirty="0" err="1" smtClean="0"/>
              <a:t>eorum</a:t>
            </a:r>
            <a:r>
              <a:rPr lang="es-ES" dirty="0" smtClean="0"/>
              <a:t> ad os </a:t>
            </a:r>
            <a:r>
              <a:rPr lang="es-ES" dirty="0" err="1" smtClean="0"/>
              <a:t>admovit</a:t>
            </a:r>
            <a:r>
              <a:rPr lang="es-ES" dirty="0" smtClean="0"/>
              <a:t>, </a:t>
            </a:r>
            <a:r>
              <a:rPr lang="es-ES" dirty="0" err="1" smtClean="0"/>
              <a:t>matremque</a:t>
            </a:r>
            <a:r>
              <a:rPr lang="es-ES" dirty="0" smtClean="0"/>
              <a:t> se </a:t>
            </a:r>
            <a:r>
              <a:rPr lang="es-ES" dirty="0" err="1" smtClean="0"/>
              <a:t>gessit</a:t>
            </a:r>
            <a:r>
              <a:rPr lang="es-ES" dirty="0" smtClean="0"/>
              <a:t>. (</a:t>
            </a:r>
            <a:r>
              <a:rPr lang="es-ES" dirty="0" err="1" smtClean="0"/>
              <a:t>Lhomond</a:t>
            </a:r>
            <a:r>
              <a:rPr lang="es-ES" dirty="0" smtClean="0"/>
              <a:t>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9184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2F0768792176408EA18B4E5A93B0F6" ma:contentTypeVersion="19" ma:contentTypeDescription="Crear nuevo documento." ma:contentTypeScope="" ma:versionID="2f19d899629079e9624c2444178b48f4">
  <xsd:schema xmlns:xsd="http://www.w3.org/2001/XMLSchema" xmlns:xs="http://www.w3.org/2001/XMLSchema" xmlns:p="http://schemas.microsoft.com/office/2006/metadata/properties" xmlns:ns2="658e8ee3-83e9-4649-afcf-a2bb4a10c8f0" xmlns:ns3="b92a8f70-9518-43ac-8914-2dc08de2cfc9" targetNamespace="http://schemas.microsoft.com/office/2006/metadata/properties" ma:root="true" ma:fieldsID="6a642d8dd8cb716f3c593281c361e9b4" ns2:_="" ns3:_="">
    <xsd:import namespace="658e8ee3-83e9-4649-afcf-a2bb4a10c8f0"/>
    <xsd:import namespace="b92a8f70-9518-43ac-8914-2dc08de2c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8ee3-83e9-4649-afcf-a2bb4a10c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565e2e09-08c0-4b5b-a883-c126791e2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a8f70-9518-43ac-8914-2dc08de2cfc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59347f8-e3b9-4405-b3c0-825366853059}" ma:internalName="TaxCatchAll" ma:showField="CatchAllData" ma:web="b92a8f70-9518-43ac-8914-2dc08de2cf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2a8f70-9518-43ac-8914-2dc08de2cfc9" xsi:nil="true"/>
    <lcf76f155ced4ddcb4097134ff3c332f xmlns="658e8ee3-83e9-4649-afcf-a2bb4a10c8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CB6555-31F6-485F-A6AC-D7D248666ABA}"/>
</file>

<file path=customXml/itemProps2.xml><?xml version="1.0" encoding="utf-8"?>
<ds:datastoreItem xmlns:ds="http://schemas.openxmlformats.org/officeDocument/2006/customXml" ds:itemID="{63AA87BB-B89C-46E9-8DCA-1E6A72D59CA3}"/>
</file>

<file path=customXml/itemProps3.xml><?xml version="1.0" encoding="utf-8"?>
<ds:datastoreItem xmlns:ds="http://schemas.openxmlformats.org/officeDocument/2006/customXml" ds:itemID="{C9EA0A7A-C214-4E17-A9E2-7FD40B7F9D1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2025-05-14T09:53:09Z</dcterms:created>
  <dcterms:modified xsi:type="dcterms:W3CDTF">2025-05-14T09:53:31Z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0x010100DE2F0768792176408EA18B4E5A93B0F6</vt:lpwstr>
  </property>
</Properties>
</file>