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3FEE5-9504-4FAA-8591-E7B24FD434DA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5EE7-F96C-4E60-8826-0E798AC331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8238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3FEE5-9504-4FAA-8591-E7B24FD434DA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5EE7-F96C-4E60-8826-0E798AC331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9110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3FEE5-9504-4FAA-8591-E7B24FD434DA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5EE7-F96C-4E60-8826-0E798AC331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7915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3FEE5-9504-4FAA-8591-E7B24FD434DA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5EE7-F96C-4E60-8826-0E798AC331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4390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3FEE5-9504-4FAA-8591-E7B24FD434DA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5EE7-F96C-4E60-8826-0E798AC331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01891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3FEE5-9504-4FAA-8591-E7B24FD434DA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5EE7-F96C-4E60-8826-0E798AC331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63419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3FEE5-9504-4FAA-8591-E7B24FD434DA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5EE7-F96C-4E60-8826-0E798AC331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5370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3FEE5-9504-4FAA-8591-E7B24FD434DA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5EE7-F96C-4E60-8826-0E798AC331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75081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3FEE5-9504-4FAA-8591-E7B24FD434DA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5EE7-F96C-4E60-8826-0E798AC331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2727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3FEE5-9504-4FAA-8591-E7B24FD434DA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5EE7-F96C-4E60-8826-0E798AC331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2321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3FEE5-9504-4FAA-8591-E7B24FD434DA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5EE7-F96C-4E60-8826-0E798AC331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2141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43FEE5-9504-4FAA-8591-E7B24FD434DA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F25EE7-F96C-4E60-8826-0E798AC331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05505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697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898358" y="1716508"/>
            <a:ext cx="103230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 err="1" smtClean="0"/>
              <a:t>Procas</a:t>
            </a:r>
            <a:r>
              <a:rPr lang="es-ES" sz="3200" dirty="0" smtClean="0"/>
              <a:t>, </a:t>
            </a:r>
            <a:r>
              <a:rPr lang="es-ES" sz="3200" dirty="0" err="1" smtClean="0"/>
              <a:t>rex</a:t>
            </a:r>
            <a:r>
              <a:rPr lang="es-ES" sz="3200" dirty="0" smtClean="0"/>
              <a:t> </a:t>
            </a:r>
            <a:r>
              <a:rPr lang="es-ES" sz="3200" dirty="0" err="1" smtClean="0"/>
              <a:t>Albanorum</a:t>
            </a:r>
            <a:r>
              <a:rPr lang="es-ES" sz="3200" dirty="0" smtClean="0"/>
              <a:t>, </a:t>
            </a:r>
            <a:r>
              <a:rPr lang="es-ES" sz="3200" dirty="0" err="1" smtClean="0"/>
              <a:t>duos</a:t>
            </a:r>
            <a:r>
              <a:rPr lang="es-ES" sz="3200" dirty="0" smtClean="0"/>
              <a:t> </a:t>
            </a:r>
            <a:r>
              <a:rPr lang="es-ES" sz="3200" dirty="0" err="1" smtClean="0"/>
              <a:t>filios</a:t>
            </a:r>
            <a:r>
              <a:rPr lang="es-ES" sz="3200" dirty="0" smtClean="0"/>
              <a:t>, </a:t>
            </a:r>
            <a:r>
              <a:rPr lang="es-ES" sz="3200" dirty="0" err="1" smtClean="0"/>
              <a:t>Numitorem</a:t>
            </a:r>
            <a:r>
              <a:rPr lang="es-ES" sz="3200" dirty="0" smtClean="0"/>
              <a:t> et </a:t>
            </a:r>
            <a:r>
              <a:rPr lang="es-ES" sz="3200" dirty="0" err="1" smtClean="0"/>
              <a:t>Amulium</a:t>
            </a:r>
            <a:r>
              <a:rPr lang="es-ES" sz="3200" dirty="0" smtClean="0"/>
              <a:t>.</a:t>
            </a:r>
            <a:endParaRPr lang="es-ES" sz="3200" dirty="0"/>
          </a:p>
        </p:txBody>
      </p:sp>
      <p:sp>
        <p:nvSpPr>
          <p:cNvPr id="9" name="CuadroTexto 8"/>
          <p:cNvSpPr txBox="1"/>
          <p:nvPr/>
        </p:nvSpPr>
        <p:spPr>
          <a:xfrm>
            <a:off x="898358" y="2823411"/>
            <a:ext cx="1057976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err="1" smtClean="0"/>
              <a:t>Procas</a:t>
            </a:r>
            <a:r>
              <a:rPr lang="es-ES" dirty="0" smtClean="0"/>
              <a:t>, </a:t>
            </a:r>
            <a:r>
              <a:rPr lang="es-ES" dirty="0" err="1" smtClean="0"/>
              <a:t>rex</a:t>
            </a:r>
            <a:r>
              <a:rPr lang="es-ES" dirty="0" smtClean="0"/>
              <a:t> </a:t>
            </a:r>
            <a:r>
              <a:rPr lang="es-ES" dirty="0" err="1" smtClean="0"/>
              <a:t>Albanorum</a:t>
            </a:r>
            <a:r>
              <a:rPr lang="es-ES" dirty="0" smtClean="0"/>
              <a:t>, </a:t>
            </a:r>
            <a:r>
              <a:rPr lang="es-ES" dirty="0" err="1" smtClean="0"/>
              <a:t>duos</a:t>
            </a:r>
            <a:r>
              <a:rPr lang="es-ES" dirty="0" smtClean="0"/>
              <a:t> </a:t>
            </a:r>
            <a:r>
              <a:rPr lang="es-ES" dirty="0" err="1" smtClean="0"/>
              <a:t>filios</a:t>
            </a:r>
            <a:r>
              <a:rPr lang="es-ES" dirty="0" smtClean="0"/>
              <a:t>, </a:t>
            </a:r>
            <a:r>
              <a:rPr lang="es-ES" dirty="0" err="1" smtClean="0"/>
              <a:t>Numitorem</a:t>
            </a:r>
            <a:r>
              <a:rPr lang="es-ES" dirty="0" smtClean="0"/>
              <a:t> et </a:t>
            </a:r>
            <a:r>
              <a:rPr lang="es-ES" dirty="0" err="1" smtClean="0"/>
              <a:t>Amulium</a:t>
            </a:r>
            <a:r>
              <a:rPr lang="es-ES" dirty="0" smtClean="0"/>
              <a:t>, </a:t>
            </a:r>
            <a:r>
              <a:rPr lang="es-ES" dirty="0" err="1" smtClean="0"/>
              <a:t>habuit</a:t>
            </a:r>
            <a:r>
              <a:rPr lang="es-ES" dirty="0" smtClean="0"/>
              <a:t>. </a:t>
            </a:r>
            <a:r>
              <a:rPr lang="es-ES" dirty="0" err="1" smtClean="0"/>
              <a:t>Numitori</a:t>
            </a:r>
            <a:r>
              <a:rPr lang="es-ES" dirty="0" smtClean="0"/>
              <a:t>, </a:t>
            </a:r>
            <a:r>
              <a:rPr lang="es-ES" dirty="0" err="1" smtClean="0"/>
              <a:t>qui</a:t>
            </a:r>
            <a:r>
              <a:rPr lang="es-ES" dirty="0" smtClean="0"/>
              <a:t> </a:t>
            </a:r>
            <a:r>
              <a:rPr lang="es-ES" dirty="0" err="1" smtClean="0"/>
              <a:t>natu</a:t>
            </a:r>
            <a:r>
              <a:rPr lang="es-ES" dirty="0" smtClean="0"/>
              <a:t> </a:t>
            </a:r>
            <a:r>
              <a:rPr lang="es-ES" dirty="0" err="1" smtClean="0"/>
              <a:t>maior</a:t>
            </a:r>
            <a:r>
              <a:rPr lang="es-ES" dirty="0" smtClean="0"/>
              <a:t> </a:t>
            </a:r>
            <a:r>
              <a:rPr lang="es-ES" dirty="0" err="1" smtClean="0"/>
              <a:t>erat</a:t>
            </a:r>
            <a:r>
              <a:rPr lang="es-ES" dirty="0" smtClean="0"/>
              <a:t>, </a:t>
            </a:r>
            <a:r>
              <a:rPr lang="es-ES" dirty="0" err="1" smtClean="0"/>
              <a:t>regnum</a:t>
            </a:r>
            <a:r>
              <a:rPr lang="es-ES" dirty="0" smtClean="0"/>
              <a:t> </a:t>
            </a:r>
            <a:r>
              <a:rPr lang="es-ES" dirty="0" err="1" smtClean="0"/>
              <a:t>reliquit</a:t>
            </a:r>
            <a:r>
              <a:rPr lang="es-ES" dirty="0" smtClean="0"/>
              <a:t>; sed </a:t>
            </a:r>
            <a:r>
              <a:rPr lang="es-ES" dirty="0" err="1" smtClean="0"/>
              <a:t>Amulius</a:t>
            </a:r>
            <a:r>
              <a:rPr lang="es-ES" dirty="0" smtClean="0"/>
              <a:t>, pulso </a:t>
            </a:r>
            <a:r>
              <a:rPr lang="es-ES" dirty="0" err="1" smtClean="0"/>
              <a:t>inique</a:t>
            </a:r>
            <a:r>
              <a:rPr lang="es-ES" dirty="0" smtClean="0"/>
              <a:t> </a:t>
            </a:r>
            <a:r>
              <a:rPr lang="es-ES" dirty="0" err="1" smtClean="0"/>
              <a:t>fratre</a:t>
            </a:r>
            <a:r>
              <a:rPr lang="es-ES" dirty="0" smtClean="0"/>
              <a:t>, </a:t>
            </a:r>
            <a:r>
              <a:rPr lang="es-ES" dirty="0" err="1" smtClean="0"/>
              <a:t>regnavit</a:t>
            </a:r>
            <a:r>
              <a:rPr lang="es-ES" dirty="0" smtClean="0"/>
              <a:t>, et, ut </a:t>
            </a:r>
            <a:r>
              <a:rPr lang="es-ES" dirty="0" err="1" smtClean="0"/>
              <a:t>eum</a:t>
            </a:r>
            <a:r>
              <a:rPr lang="es-ES" dirty="0" smtClean="0"/>
              <a:t> </a:t>
            </a:r>
            <a:r>
              <a:rPr lang="es-ES" dirty="0" err="1" smtClean="0"/>
              <a:t>subole</a:t>
            </a:r>
            <a:r>
              <a:rPr lang="es-ES" dirty="0" smtClean="0"/>
              <a:t> </a:t>
            </a:r>
            <a:r>
              <a:rPr lang="es-ES" dirty="0" err="1" smtClean="0"/>
              <a:t>privaret</a:t>
            </a:r>
            <a:r>
              <a:rPr lang="es-ES" dirty="0" smtClean="0"/>
              <a:t>, </a:t>
            </a:r>
            <a:r>
              <a:rPr lang="es-ES" dirty="0" err="1" smtClean="0"/>
              <a:t>Rheam</a:t>
            </a:r>
            <a:r>
              <a:rPr lang="es-ES" dirty="0" smtClean="0"/>
              <a:t> </a:t>
            </a:r>
            <a:r>
              <a:rPr lang="es-ES" dirty="0" err="1" smtClean="0"/>
              <a:t>Sylviam</a:t>
            </a:r>
            <a:r>
              <a:rPr lang="es-ES" dirty="0" smtClean="0"/>
              <a:t>, </a:t>
            </a:r>
            <a:r>
              <a:rPr lang="es-ES" dirty="0" err="1" smtClean="0"/>
              <a:t>eius</a:t>
            </a:r>
            <a:r>
              <a:rPr lang="es-ES" dirty="0" smtClean="0"/>
              <a:t> </a:t>
            </a:r>
            <a:r>
              <a:rPr lang="es-ES" dirty="0" err="1" smtClean="0"/>
              <a:t>filiam</a:t>
            </a:r>
            <a:r>
              <a:rPr lang="es-ES" dirty="0" smtClean="0"/>
              <a:t>, </a:t>
            </a:r>
            <a:r>
              <a:rPr lang="es-ES" dirty="0" err="1" smtClean="0"/>
              <a:t>Vestae</a:t>
            </a:r>
            <a:r>
              <a:rPr lang="es-ES" dirty="0" smtClean="0"/>
              <a:t> </a:t>
            </a:r>
            <a:r>
              <a:rPr lang="es-ES" dirty="0" err="1" smtClean="0"/>
              <a:t>sacerdotem</a:t>
            </a:r>
            <a:r>
              <a:rPr lang="es-ES" dirty="0" smtClean="0"/>
              <a:t> </a:t>
            </a:r>
            <a:r>
              <a:rPr lang="es-ES" dirty="0" err="1" smtClean="0"/>
              <a:t>fecit</a:t>
            </a:r>
            <a:r>
              <a:rPr lang="es-ES" dirty="0" smtClean="0"/>
              <a:t>. </a:t>
            </a:r>
            <a:r>
              <a:rPr lang="es-ES" dirty="0" err="1" smtClean="0"/>
              <a:t>Haec</a:t>
            </a:r>
            <a:r>
              <a:rPr lang="es-ES" dirty="0" smtClean="0"/>
              <a:t> </a:t>
            </a:r>
            <a:r>
              <a:rPr lang="es-ES" dirty="0" err="1" smtClean="0"/>
              <a:t>tamen</a:t>
            </a:r>
            <a:r>
              <a:rPr lang="es-ES" dirty="0" smtClean="0"/>
              <a:t> </a:t>
            </a:r>
            <a:r>
              <a:rPr lang="es-ES" dirty="0" err="1" smtClean="0"/>
              <a:t>Romulum</a:t>
            </a:r>
            <a:r>
              <a:rPr lang="es-ES" dirty="0" smtClean="0"/>
              <a:t> et </a:t>
            </a:r>
            <a:r>
              <a:rPr lang="es-ES" dirty="0" err="1" smtClean="0"/>
              <a:t>Remum</a:t>
            </a:r>
            <a:r>
              <a:rPr lang="es-ES" dirty="0" smtClean="0"/>
              <a:t> </a:t>
            </a:r>
            <a:r>
              <a:rPr lang="es-ES" dirty="0" err="1" smtClean="0"/>
              <a:t>simul</a:t>
            </a:r>
            <a:r>
              <a:rPr lang="es-ES" dirty="0" smtClean="0"/>
              <a:t> </a:t>
            </a:r>
            <a:r>
              <a:rPr lang="es-ES" dirty="0" err="1" smtClean="0"/>
              <a:t>edidit</a:t>
            </a:r>
            <a:r>
              <a:rPr lang="es-ES" dirty="0" smtClean="0"/>
              <a:t>. Hoc </a:t>
            </a:r>
            <a:r>
              <a:rPr lang="es-ES" dirty="0" err="1" smtClean="0"/>
              <a:t>cognito</a:t>
            </a:r>
            <a:r>
              <a:rPr lang="es-ES" dirty="0" smtClean="0"/>
              <a:t>, </a:t>
            </a:r>
            <a:r>
              <a:rPr lang="es-ES" dirty="0" err="1" smtClean="0"/>
              <a:t>Amulius</a:t>
            </a:r>
            <a:r>
              <a:rPr lang="es-ES" dirty="0" smtClean="0"/>
              <a:t> </a:t>
            </a:r>
            <a:r>
              <a:rPr lang="es-ES" dirty="0" err="1" smtClean="0"/>
              <a:t>ipsam</a:t>
            </a:r>
            <a:r>
              <a:rPr lang="es-ES" dirty="0" smtClean="0"/>
              <a:t> in vincula </a:t>
            </a:r>
            <a:r>
              <a:rPr lang="es-ES" dirty="0" err="1" smtClean="0"/>
              <a:t>coniecit</a:t>
            </a:r>
            <a:r>
              <a:rPr lang="es-ES" dirty="0" smtClean="0"/>
              <a:t>, </a:t>
            </a:r>
            <a:r>
              <a:rPr lang="es-ES" dirty="0" err="1" smtClean="0"/>
              <a:t>parvulos</a:t>
            </a:r>
            <a:r>
              <a:rPr lang="es-ES" dirty="0" smtClean="0"/>
              <a:t> </a:t>
            </a:r>
            <a:r>
              <a:rPr lang="es-ES" dirty="0" err="1" smtClean="0"/>
              <a:t>alveo</a:t>
            </a:r>
            <a:r>
              <a:rPr lang="es-ES" dirty="0" smtClean="0"/>
              <a:t> </a:t>
            </a:r>
            <a:r>
              <a:rPr lang="es-ES" dirty="0" err="1" smtClean="0"/>
              <a:t>impositos</a:t>
            </a:r>
            <a:r>
              <a:rPr lang="es-ES" dirty="0" smtClean="0"/>
              <a:t> </a:t>
            </a:r>
            <a:r>
              <a:rPr lang="es-ES" dirty="0" err="1" smtClean="0"/>
              <a:t>abiecit</a:t>
            </a:r>
            <a:r>
              <a:rPr lang="es-ES" dirty="0" smtClean="0"/>
              <a:t> in </a:t>
            </a:r>
            <a:r>
              <a:rPr lang="es-ES" dirty="0" err="1" smtClean="0"/>
              <a:t>Tiberim</a:t>
            </a:r>
            <a:r>
              <a:rPr lang="es-ES" dirty="0" smtClean="0"/>
              <a:t>, </a:t>
            </a:r>
            <a:r>
              <a:rPr lang="es-ES" dirty="0" err="1" smtClean="0"/>
              <a:t>qui</a:t>
            </a:r>
            <a:r>
              <a:rPr lang="es-ES" dirty="0" smtClean="0"/>
              <a:t> </a:t>
            </a:r>
            <a:r>
              <a:rPr lang="es-ES" dirty="0" err="1" smtClean="0"/>
              <a:t>tunc</a:t>
            </a:r>
            <a:r>
              <a:rPr lang="es-ES" dirty="0" smtClean="0"/>
              <a:t> </a:t>
            </a:r>
            <a:r>
              <a:rPr lang="es-ES" dirty="0" err="1" smtClean="0"/>
              <a:t>forte</a:t>
            </a:r>
            <a:r>
              <a:rPr lang="es-ES" dirty="0" smtClean="0"/>
              <a:t> </a:t>
            </a:r>
            <a:r>
              <a:rPr lang="es-ES" dirty="0" err="1" smtClean="0"/>
              <a:t>super</a:t>
            </a:r>
            <a:r>
              <a:rPr lang="es-ES" dirty="0" smtClean="0"/>
              <a:t> ripas </a:t>
            </a:r>
            <a:r>
              <a:rPr lang="es-ES" dirty="0" err="1" smtClean="0"/>
              <a:t>effusus</a:t>
            </a:r>
            <a:r>
              <a:rPr lang="es-ES" dirty="0" smtClean="0"/>
              <a:t> </a:t>
            </a:r>
            <a:r>
              <a:rPr lang="es-ES" dirty="0" err="1" smtClean="0"/>
              <a:t>erat</a:t>
            </a:r>
            <a:r>
              <a:rPr lang="es-ES" dirty="0" smtClean="0"/>
              <a:t>. </a:t>
            </a:r>
            <a:r>
              <a:rPr lang="es-ES" dirty="0" err="1" smtClean="0"/>
              <a:t>Mox</a:t>
            </a:r>
            <a:r>
              <a:rPr lang="es-ES" dirty="0" smtClean="0"/>
              <a:t>, </a:t>
            </a:r>
            <a:r>
              <a:rPr lang="es-ES" dirty="0" err="1" smtClean="0"/>
              <a:t>relabente</a:t>
            </a:r>
            <a:r>
              <a:rPr lang="es-ES" dirty="0" smtClean="0"/>
              <a:t> </a:t>
            </a:r>
            <a:r>
              <a:rPr lang="es-ES" dirty="0" err="1" smtClean="0"/>
              <a:t>flumine</a:t>
            </a:r>
            <a:r>
              <a:rPr lang="es-ES" dirty="0" smtClean="0"/>
              <a:t>, </a:t>
            </a:r>
            <a:r>
              <a:rPr lang="es-ES" dirty="0" err="1" smtClean="0"/>
              <a:t>Sylviae</a:t>
            </a:r>
            <a:r>
              <a:rPr lang="es-ES" dirty="0" smtClean="0"/>
              <a:t> natos </a:t>
            </a:r>
            <a:r>
              <a:rPr lang="es-ES" dirty="0" err="1" smtClean="0"/>
              <a:t>aqua</a:t>
            </a:r>
            <a:r>
              <a:rPr lang="es-ES" dirty="0" smtClean="0"/>
              <a:t> in </a:t>
            </a:r>
            <a:r>
              <a:rPr lang="es-ES" dirty="0" err="1" smtClean="0"/>
              <a:t>sicco</a:t>
            </a:r>
            <a:r>
              <a:rPr lang="es-ES" dirty="0" smtClean="0"/>
              <a:t> </a:t>
            </a:r>
            <a:r>
              <a:rPr lang="es-ES" dirty="0" err="1" smtClean="0"/>
              <a:t>reliquit</a:t>
            </a:r>
            <a:r>
              <a:rPr lang="es-ES" dirty="0" smtClean="0"/>
              <a:t>. Lupa, ut </a:t>
            </a:r>
            <a:r>
              <a:rPr lang="es-ES" dirty="0" err="1" smtClean="0"/>
              <a:t>veterum</a:t>
            </a:r>
            <a:r>
              <a:rPr lang="es-ES" dirty="0" smtClean="0"/>
              <a:t> </a:t>
            </a:r>
            <a:r>
              <a:rPr lang="es-ES" dirty="0" err="1" smtClean="0"/>
              <a:t>fabulis</a:t>
            </a:r>
            <a:r>
              <a:rPr lang="es-ES" dirty="0" smtClean="0"/>
              <a:t> </a:t>
            </a:r>
            <a:r>
              <a:rPr lang="es-ES" dirty="0" err="1" smtClean="0"/>
              <a:t>traditum</a:t>
            </a:r>
            <a:r>
              <a:rPr lang="es-ES" dirty="0" smtClean="0"/>
              <a:t> </a:t>
            </a:r>
            <a:r>
              <a:rPr lang="es-ES" dirty="0" err="1" smtClean="0"/>
              <a:t>est</a:t>
            </a:r>
            <a:r>
              <a:rPr lang="es-ES" dirty="0" smtClean="0"/>
              <a:t>, ad </a:t>
            </a:r>
            <a:r>
              <a:rPr lang="es-ES" dirty="0" err="1" smtClean="0"/>
              <a:t>vagitum</a:t>
            </a:r>
            <a:r>
              <a:rPr lang="es-ES" dirty="0" smtClean="0"/>
              <a:t> </a:t>
            </a:r>
            <a:r>
              <a:rPr lang="es-ES" dirty="0" err="1" smtClean="0"/>
              <a:t>accurrit</a:t>
            </a:r>
            <a:r>
              <a:rPr lang="es-ES" dirty="0" smtClean="0"/>
              <a:t>, infantes </a:t>
            </a:r>
            <a:r>
              <a:rPr lang="es-ES" dirty="0" err="1" smtClean="0"/>
              <a:t>lingua</a:t>
            </a:r>
            <a:r>
              <a:rPr lang="es-ES" dirty="0" smtClean="0"/>
              <a:t> </a:t>
            </a:r>
            <a:r>
              <a:rPr lang="es-ES" dirty="0" err="1" smtClean="0"/>
              <a:t>lambit</a:t>
            </a:r>
            <a:r>
              <a:rPr lang="es-ES" dirty="0" smtClean="0"/>
              <a:t>, </a:t>
            </a:r>
            <a:r>
              <a:rPr lang="es-ES" dirty="0" err="1" smtClean="0"/>
              <a:t>ubera</a:t>
            </a:r>
            <a:r>
              <a:rPr lang="es-ES" dirty="0" smtClean="0"/>
              <a:t> </a:t>
            </a:r>
            <a:r>
              <a:rPr lang="es-ES" dirty="0" err="1" smtClean="0"/>
              <a:t>eorum</a:t>
            </a:r>
            <a:r>
              <a:rPr lang="es-ES" dirty="0" smtClean="0"/>
              <a:t> ad os </a:t>
            </a:r>
            <a:r>
              <a:rPr lang="es-ES" dirty="0" err="1" smtClean="0"/>
              <a:t>admovit</a:t>
            </a:r>
            <a:r>
              <a:rPr lang="es-ES" dirty="0" smtClean="0"/>
              <a:t>, </a:t>
            </a:r>
            <a:r>
              <a:rPr lang="es-ES" dirty="0" err="1" smtClean="0"/>
              <a:t>matremque</a:t>
            </a:r>
            <a:r>
              <a:rPr lang="es-ES" dirty="0" smtClean="0"/>
              <a:t> se </a:t>
            </a:r>
            <a:r>
              <a:rPr lang="es-ES" dirty="0" err="1" smtClean="0"/>
              <a:t>gessit</a:t>
            </a:r>
            <a:r>
              <a:rPr lang="es-ES" dirty="0" smtClean="0"/>
              <a:t>. (</a:t>
            </a:r>
            <a:r>
              <a:rPr lang="es-ES" dirty="0" err="1" smtClean="0"/>
              <a:t>Lhomond</a:t>
            </a:r>
            <a:r>
              <a:rPr lang="es-ES" dirty="0" smtClean="0"/>
              <a:t>). </a:t>
            </a:r>
            <a:r>
              <a:rPr lang="es-ES" dirty="0" err="1" smtClean="0"/>
              <a:t>Procas</a:t>
            </a:r>
            <a:r>
              <a:rPr lang="es-ES" dirty="0" smtClean="0"/>
              <a:t>, </a:t>
            </a:r>
            <a:r>
              <a:rPr lang="es-ES" dirty="0" err="1" smtClean="0"/>
              <a:t>rex</a:t>
            </a:r>
            <a:r>
              <a:rPr lang="es-ES" dirty="0" smtClean="0"/>
              <a:t> </a:t>
            </a:r>
            <a:r>
              <a:rPr lang="es-ES" dirty="0" err="1" smtClean="0"/>
              <a:t>Albanorum</a:t>
            </a:r>
            <a:r>
              <a:rPr lang="es-ES" dirty="0" smtClean="0"/>
              <a:t>, </a:t>
            </a:r>
            <a:r>
              <a:rPr lang="es-ES" dirty="0" err="1" smtClean="0"/>
              <a:t>duos</a:t>
            </a:r>
            <a:r>
              <a:rPr lang="es-ES" dirty="0" smtClean="0"/>
              <a:t> </a:t>
            </a:r>
            <a:r>
              <a:rPr lang="es-ES" dirty="0" err="1" smtClean="0"/>
              <a:t>filios</a:t>
            </a:r>
            <a:r>
              <a:rPr lang="es-ES" dirty="0" smtClean="0"/>
              <a:t>, </a:t>
            </a:r>
            <a:r>
              <a:rPr lang="es-ES" dirty="0" err="1" smtClean="0"/>
              <a:t>Numitorem</a:t>
            </a:r>
            <a:r>
              <a:rPr lang="es-ES" dirty="0" smtClean="0"/>
              <a:t> et </a:t>
            </a:r>
            <a:r>
              <a:rPr lang="es-ES" dirty="0" err="1" smtClean="0"/>
              <a:t>Amulium</a:t>
            </a:r>
            <a:r>
              <a:rPr lang="es-ES" dirty="0" smtClean="0"/>
              <a:t>, </a:t>
            </a:r>
            <a:r>
              <a:rPr lang="es-ES" dirty="0" err="1" smtClean="0"/>
              <a:t>habuit</a:t>
            </a:r>
            <a:r>
              <a:rPr lang="es-ES" dirty="0" smtClean="0"/>
              <a:t>. </a:t>
            </a:r>
            <a:r>
              <a:rPr lang="es-ES" dirty="0" err="1" smtClean="0"/>
              <a:t>Numitori</a:t>
            </a:r>
            <a:r>
              <a:rPr lang="es-ES" dirty="0" smtClean="0"/>
              <a:t>, </a:t>
            </a:r>
            <a:r>
              <a:rPr lang="es-ES" dirty="0" err="1" smtClean="0"/>
              <a:t>qui</a:t>
            </a:r>
            <a:r>
              <a:rPr lang="es-ES" dirty="0" smtClean="0"/>
              <a:t> </a:t>
            </a:r>
            <a:r>
              <a:rPr lang="es-ES" dirty="0" err="1" smtClean="0"/>
              <a:t>natu</a:t>
            </a:r>
            <a:r>
              <a:rPr lang="es-ES" dirty="0" smtClean="0"/>
              <a:t> </a:t>
            </a:r>
            <a:r>
              <a:rPr lang="es-ES" dirty="0" err="1" smtClean="0"/>
              <a:t>maior</a:t>
            </a:r>
            <a:r>
              <a:rPr lang="es-ES" dirty="0" smtClean="0"/>
              <a:t> </a:t>
            </a:r>
            <a:r>
              <a:rPr lang="es-ES" dirty="0" err="1" smtClean="0"/>
              <a:t>erat</a:t>
            </a:r>
            <a:r>
              <a:rPr lang="es-ES" dirty="0" smtClean="0"/>
              <a:t>, </a:t>
            </a:r>
            <a:r>
              <a:rPr lang="es-ES" dirty="0" err="1" smtClean="0"/>
              <a:t>regnum</a:t>
            </a:r>
            <a:r>
              <a:rPr lang="es-ES" dirty="0" smtClean="0"/>
              <a:t> </a:t>
            </a:r>
            <a:r>
              <a:rPr lang="es-ES" dirty="0" err="1" smtClean="0"/>
              <a:t>reliquit</a:t>
            </a:r>
            <a:r>
              <a:rPr lang="es-ES" dirty="0" smtClean="0"/>
              <a:t>; sed </a:t>
            </a:r>
            <a:r>
              <a:rPr lang="es-ES" dirty="0" err="1" smtClean="0"/>
              <a:t>Amulius</a:t>
            </a:r>
            <a:r>
              <a:rPr lang="es-ES" dirty="0" smtClean="0"/>
              <a:t>, pulso </a:t>
            </a:r>
            <a:r>
              <a:rPr lang="es-ES" dirty="0" err="1" smtClean="0"/>
              <a:t>inique</a:t>
            </a:r>
            <a:r>
              <a:rPr lang="es-ES" dirty="0" smtClean="0"/>
              <a:t> </a:t>
            </a:r>
            <a:r>
              <a:rPr lang="es-ES" dirty="0" err="1" smtClean="0"/>
              <a:t>fratre</a:t>
            </a:r>
            <a:r>
              <a:rPr lang="es-ES" dirty="0" smtClean="0"/>
              <a:t>, </a:t>
            </a:r>
            <a:r>
              <a:rPr lang="es-ES" dirty="0" err="1" smtClean="0"/>
              <a:t>regnavit</a:t>
            </a:r>
            <a:r>
              <a:rPr lang="es-ES" dirty="0" smtClean="0"/>
              <a:t>, et, ut </a:t>
            </a:r>
            <a:r>
              <a:rPr lang="es-ES" dirty="0" err="1" smtClean="0"/>
              <a:t>eum</a:t>
            </a:r>
            <a:r>
              <a:rPr lang="es-ES" dirty="0" smtClean="0"/>
              <a:t> </a:t>
            </a:r>
            <a:r>
              <a:rPr lang="es-ES" dirty="0" err="1" smtClean="0"/>
              <a:t>subole</a:t>
            </a:r>
            <a:r>
              <a:rPr lang="es-ES" dirty="0" smtClean="0"/>
              <a:t> </a:t>
            </a:r>
            <a:r>
              <a:rPr lang="es-ES" dirty="0" err="1" smtClean="0"/>
              <a:t>privaret</a:t>
            </a:r>
            <a:r>
              <a:rPr lang="es-ES" dirty="0" smtClean="0"/>
              <a:t>, </a:t>
            </a:r>
            <a:r>
              <a:rPr lang="es-ES" dirty="0" err="1" smtClean="0"/>
              <a:t>Rheam</a:t>
            </a:r>
            <a:r>
              <a:rPr lang="es-ES" dirty="0" smtClean="0"/>
              <a:t> </a:t>
            </a:r>
            <a:r>
              <a:rPr lang="es-ES" dirty="0" err="1" smtClean="0"/>
              <a:t>Sylviam</a:t>
            </a:r>
            <a:r>
              <a:rPr lang="es-ES" dirty="0" smtClean="0"/>
              <a:t>, </a:t>
            </a:r>
            <a:r>
              <a:rPr lang="es-ES" dirty="0" err="1" smtClean="0"/>
              <a:t>eius</a:t>
            </a:r>
            <a:r>
              <a:rPr lang="es-ES" dirty="0" smtClean="0"/>
              <a:t> </a:t>
            </a:r>
            <a:r>
              <a:rPr lang="es-ES" dirty="0" err="1" smtClean="0"/>
              <a:t>filiam</a:t>
            </a:r>
            <a:r>
              <a:rPr lang="es-ES" dirty="0" smtClean="0"/>
              <a:t>, </a:t>
            </a:r>
            <a:r>
              <a:rPr lang="es-ES" dirty="0" err="1" smtClean="0"/>
              <a:t>Vestae</a:t>
            </a:r>
            <a:r>
              <a:rPr lang="es-ES" dirty="0" smtClean="0"/>
              <a:t> </a:t>
            </a:r>
            <a:r>
              <a:rPr lang="es-ES" dirty="0" err="1" smtClean="0"/>
              <a:t>sacerdotem</a:t>
            </a:r>
            <a:r>
              <a:rPr lang="es-ES" dirty="0" smtClean="0"/>
              <a:t> </a:t>
            </a:r>
            <a:r>
              <a:rPr lang="es-ES" dirty="0" err="1" smtClean="0"/>
              <a:t>fecit</a:t>
            </a:r>
            <a:r>
              <a:rPr lang="es-ES" dirty="0" smtClean="0"/>
              <a:t>. </a:t>
            </a:r>
            <a:r>
              <a:rPr lang="es-ES" dirty="0" err="1" smtClean="0"/>
              <a:t>Haec</a:t>
            </a:r>
            <a:r>
              <a:rPr lang="es-ES" dirty="0" smtClean="0"/>
              <a:t> </a:t>
            </a:r>
            <a:r>
              <a:rPr lang="es-ES" dirty="0" err="1" smtClean="0"/>
              <a:t>tamen</a:t>
            </a:r>
            <a:r>
              <a:rPr lang="es-ES" dirty="0" smtClean="0"/>
              <a:t> </a:t>
            </a:r>
            <a:r>
              <a:rPr lang="es-ES" dirty="0" err="1" smtClean="0"/>
              <a:t>Romulum</a:t>
            </a:r>
            <a:r>
              <a:rPr lang="es-ES" dirty="0" smtClean="0"/>
              <a:t> et </a:t>
            </a:r>
            <a:r>
              <a:rPr lang="es-ES" dirty="0" err="1" smtClean="0"/>
              <a:t>Remum</a:t>
            </a:r>
            <a:r>
              <a:rPr lang="es-ES" dirty="0" smtClean="0"/>
              <a:t> </a:t>
            </a:r>
            <a:r>
              <a:rPr lang="es-ES" dirty="0" err="1" smtClean="0"/>
              <a:t>simul</a:t>
            </a:r>
            <a:r>
              <a:rPr lang="es-ES" dirty="0" smtClean="0"/>
              <a:t> </a:t>
            </a:r>
            <a:r>
              <a:rPr lang="es-ES" dirty="0" err="1" smtClean="0"/>
              <a:t>edidit</a:t>
            </a:r>
            <a:r>
              <a:rPr lang="es-ES" dirty="0" smtClean="0"/>
              <a:t>. Hoc </a:t>
            </a:r>
            <a:r>
              <a:rPr lang="es-ES" dirty="0" err="1" smtClean="0"/>
              <a:t>cognito</a:t>
            </a:r>
            <a:r>
              <a:rPr lang="es-ES" dirty="0" smtClean="0"/>
              <a:t>, </a:t>
            </a:r>
            <a:r>
              <a:rPr lang="es-ES" dirty="0" err="1" smtClean="0"/>
              <a:t>Amulius</a:t>
            </a:r>
            <a:r>
              <a:rPr lang="es-ES" dirty="0" smtClean="0"/>
              <a:t> </a:t>
            </a:r>
            <a:r>
              <a:rPr lang="es-ES" dirty="0" err="1" smtClean="0"/>
              <a:t>ipsam</a:t>
            </a:r>
            <a:r>
              <a:rPr lang="es-ES" dirty="0" smtClean="0"/>
              <a:t> in vincula </a:t>
            </a:r>
            <a:r>
              <a:rPr lang="es-ES" dirty="0" err="1" smtClean="0"/>
              <a:t>coniecit</a:t>
            </a:r>
            <a:r>
              <a:rPr lang="es-ES" dirty="0" smtClean="0"/>
              <a:t>, </a:t>
            </a:r>
            <a:r>
              <a:rPr lang="es-ES" dirty="0" err="1" smtClean="0"/>
              <a:t>parvulos</a:t>
            </a:r>
            <a:r>
              <a:rPr lang="es-ES" dirty="0" smtClean="0"/>
              <a:t> </a:t>
            </a:r>
            <a:r>
              <a:rPr lang="es-ES" dirty="0" err="1" smtClean="0"/>
              <a:t>alveo</a:t>
            </a:r>
            <a:r>
              <a:rPr lang="es-ES" dirty="0" smtClean="0"/>
              <a:t> </a:t>
            </a:r>
            <a:r>
              <a:rPr lang="es-ES" dirty="0" err="1" smtClean="0"/>
              <a:t>impositos</a:t>
            </a:r>
            <a:r>
              <a:rPr lang="es-ES" dirty="0" smtClean="0"/>
              <a:t> </a:t>
            </a:r>
            <a:r>
              <a:rPr lang="es-ES" dirty="0" err="1" smtClean="0"/>
              <a:t>abiecit</a:t>
            </a:r>
            <a:r>
              <a:rPr lang="es-ES" dirty="0" smtClean="0"/>
              <a:t> in </a:t>
            </a:r>
            <a:r>
              <a:rPr lang="es-ES" dirty="0" err="1" smtClean="0"/>
              <a:t>Tiberim</a:t>
            </a:r>
            <a:r>
              <a:rPr lang="es-ES" dirty="0" smtClean="0"/>
              <a:t>, </a:t>
            </a:r>
            <a:r>
              <a:rPr lang="es-ES" dirty="0" err="1" smtClean="0"/>
              <a:t>qui</a:t>
            </a:r>
            <a:r>
              <a:rPr lang="es-ES" dirty="0" smtClean="0"/>
              <a:t> </a:t>
            </a:r>
            <a:r>
              <a:rPr lang="es-ES" dirty="0" err="1" smtClean="0"/>
              <a:t>tunc</a:t>
            </a:r>
            <a:r>
              <a:rPr lang="es-ES" dirty="0" smtClean="0"/>
              <a:t> </a:t>
            </a:r>
            <a:r>
              <a:rPr lang="es-ES" dirty="0" err="1" smtClean="0"/>
              <a:t>forte</a:t>
            </a:r>
            <a:r>
              <a:rPr lang="es-ES" dirty="0" smtClean="0"/>
              <a:t> </a:t>
            </a:r>
            <a:r>
              <a:rPr lang="es-ES" dirty="0" err="1" smtClean="0"/>
              <a:t>super</a:t>
            </a:r>
            <a:r>
              <a:rPr lang="es-ES" dirty="0" smtClean="0"/>
              <a:t> ripas </a:t>
            </a:r>
            <a:r>
              <a:rPr lang="es-ES" dirty="0" err="1" smtClean="0"/>
              <a:t>effusus</a:t>
            </a:r>
            <a:r>
              <a:rPr lang="es-ES" dirty="0" smtClean="0"/>
              <a:t> </a:t>
            </a:r>
            <a:r>
              <a:rPr lang="es-ES" dirty="0" err="1" smtClean="0"/>
              <a:t>erat</a:t>
            </a:r>
            <a:r>
              <a:rPr lang="es-ES" dirty="0" smtClean="0"/>
              <a:t>. </a:t>
            </a:r>
            <a:r>
              <a:rPr lang="es-ES" dirty="0" err="1" smtClean="0"/>
              <a:t>Mox</a:t>
            </a:r>
            <a:r>
              <a:rPr lang="es-ES" dirty="0" smtClean="0"/>
              <a:t>, </a:t>
            </a:r>
            <a:r>
              <a:rPr lang="es-ES" dirty="0" err="1" smtClean="0"/>
              <a:t>relabente</a:t>
            </a:r>
            <a:r>
              <a:rPr lang="es-ES" dirty="0" smtClean="0"/>
              <a:t> </a:t>
            </a:r>
            <a:r>
              <a:rPr lang="es-ES" dirty="0" err="1" smtClean="0"/>
              <a:t>flumine</a:t>
            </a:r>
            <a:r>
              <a:rPr lang="es-ES" dirty="0" smtClean="0"/>
              <a:t>, </a:t>
            </a:r>
            <a:r>
              <a:rPr lang="es-ES" dirty="0" err="1" smtClean="0"/>
              <a:t>Sylviae</a:t>
            </a:r>
            <a:r>
              <a:rPr lang="es-ES" dirty="0" smtClean="0"/>
              <a:t> natos </a:t>
            </a:r>
            <a:r>
              <a:rPr lang="es-ES" dirty="0" err="1" smtClean="0"/>
              <a:t>aqua</a:t>
            </a:r>
            <a:r>
              <a:rPr lang="es-ES" dirty="0" smtClean="0"/>
              <a:t> in </a:t>
            </a:r>
            <a:r>
              <a:rPr lang="es-ES" dirty="0" err="1" smtClean="0"/>
              <a:t>sicco</a:t>
            </a:r>
            <a:r>
              <a:rPr lang="es-ES" dirty="0" smtClean="0"/>
              <a:t> </a:t>
            </a:r>
            <a:r>
              <a:rPr lang="es-ES" dirty="0" err="1" smtClean="0"/>
              <a:t>reliquit</a:t>
            </a:r>
            <a:r>
              <a:rPr lang="es-ES" dirty="0" smtClean="0"/>
              <a:t>. Lupa, ut </a:t>
            </a:r>
            <a:r>
              <a:rPr lang="es-ES" dirty="0" err="1" smtClean="0"/>
              <a:t>veterum</a:t>
            </a:r>
            <a:r>
              <a:rPr lang="es-ES" dirty="0" smtClean="0"/>
              <a:t> </a:t>
            </a:r>
            <a:r>
              <a:rPr lang="es-ES" dirty="0" err="1" smtClean="0"/>
              <a:t>fabulis</a:t>
            </a:r>
            <a:r>
              <a:rPr lang="es-ES" dirty="0" smtClean="0"/>
              <a:t> </a:t>
            </a:r>
            <a:r>
              <a:rPr lang="es-ES" dirty="0" err="1" smtClean="0"/>
              <a:t>traditum</a:t>
            </a:r>
            <a:r>
              <a:rPr lang="es-ES" dirty="0" smtClean="0"/>
              <a:t> </a:t>
            </a:r>
            <a:r>
              <a:rPr lang="es-ES" dirty="0" err="1" smtClean="0"/>
              <a:t>est</a:t>
            </a:r>
            <a:r>
              <a:rPr lang="es-ES" dirty="0" smtClean="0"/>
              <a:t>, ad </a:t>
            </a:r>
            <a:r>
              <a:rPr lang="es-ES" dirty="0" err="1" smtClean="0"/>
              <a:t>vagitum</a:t>
            </a:r>
            <a:r>
              <a:rPr lang="es-ES" dirty="0" smtClean="0"/>
              <a:t> </a:t>
            </a:r>
            <a:r>
              <a:rPr lang="es-ES" dirty="0" err="1" smtClean="0"/>
              <a:t>accurrit</a:t>
            </a:r>
            <a:r>
              <a:rPr lang="es-ES" dirty="0" smtClean="0"/>
              <a:t>, infantes </a:t>
            </a:r>
            <a:r>
              <a:rPr lang="es-ES" dirty="0" err="1" smtClean="0"/>
              <a:t>lingua</a:t>
            </a:r>
            <a:r>
              <a:rPr lang="es-ES" dirty="0" smtClean="0"/>
              <a:t> </a:t>
            </a:r>
            <a:r>
              <a:rPr lang="es-ES" dirty="0" err="1" smtClean="0"/>
              <a:t>lambit</a:t>
            </a:r>
            <a:r>
              <a:rPr lang="es-ES" dirty="0" smtClean="0"/>
              <a:t>, </a:t>
            </a:r>
            <a:r>
              <a:rPr lang="es-ES" dirty="0" err="1" smtClean="0"/>
              <a:t>ubera</a:t>
            </a:r>
            <a:r>
              <a:rPr lang="es-ES" dirty="0" smtClean="0"/>
              <a:t> </a:t>
            </a:r>
            <a:r>
              <a:rPr lang="es-ES" dirty="0" err="1" smtClean="0"/>
              <a:t>eorum</a:t>
            </a:r>
            <a:r>
              <a:rPr lang="es-ES" dirty="0" smtClean="0"/>
              <a:t> ad os </a:t>
            </a:r>
            <a:r>
              <a:rPr lang="es-ES" dirty="0" err="1" smtClean="0"/>
              <a:t>admovit</a:t>
            </a:r>
            <a:r>
              <a:rPr lang="es-ES" dirty="0" smtClean="0"/>
              <a:t>, </a:t>
            </a:r>
            <a:r>
              <a:rPr lang="es-ES" dirty="0" err="1" smtClean="0"/>
              <a:t>matremque</a:t>
            </a:r>
            <a:r>
              <a:rPr lang="es-ES" dirty="0" smtClean="0"/>
              <a:t> se </a:t>
            </a:r>
            <a:r>
              <a:rPr lang="es-ES" dirty="0" err="1" smtClean="0"/>
              <a:t>gessit</a:t>
            </a:r>
            <a:r>
              <a:rPr lang="es-ES" dirty="0" smtClean="0"/>
              <a:t>. (</a:t>
            </a:r>
            <a:r>
              <a:rPr lang="es-ES" dirty="0" err="1" smtClean="0"/>
              <a:t>Lhomond</a:t>
            </a:r>
            <a:r>
              <a:rPr lang="es-ES" dirty="0" smtClean="0"/>
              <a:t>).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494214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E2F0768792176408EA18B4E5A93B0F6" ma:contentTypeVersion="19" ma:contentTypeDescription="Crear nuevo documento." ma:contentTypeScope="" ma:versionID="5fd40e080043a7dc0a465607d3ae21a3">
  <xsd:schema xmlns:xsd="http://www.w3.org/2001/XMLSchema" xmlns:xs="http://www.w3.org/2001/XMLSchema" xmlns:p="http://schemas.microsoft.com/office/2006/metadata/properties" xmlns:ns2="658e8ee3-83e9-4649-afcf-a2bb4a10c8f0" xmlns:ns3="b92a8f70-9518-43ac-8914-2dc08de2cfc9" targetNamespace="http://schemas.microsoft.com/office/2006/metadata/properties" ma:root="true" ma:fieldsID="6ca172322c24ae50ab964a37774f060e" ns2:_="" ns3:_="">
    <xsd:import namespace="658e8ee3-83e9-4649-afcf-a2bb4a10c8f0"/>
    <xsd:import namespace="b92a8f70-9518-43ac-8914-2dc08de2cfc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LengthInSecond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8e8ee3-83e9-4649-afcf-a2bb4a10c8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Etiquetas de imagen" ma:readOnly="false" ma:fieldId="{5cf76f15-5ced-4ddc-b409-7134ff3c332f}" ma:taxonomyMulti="true" ma:sspId="565e2e09-08c0-4b5b-a883-c126791e26e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2a8f70-9518-43ac-8914-2dc08de2cfc9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759347f8-e3b9-4405-b3c0-825366853059}" ma:internalName="TaxCatchAll" ma:showField="CatchAllData" ma:web="b92a8f70-9518-43ac-8914-2dc08de2cfc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92a8f70-9518-43ac-8914-2dc08de2cfc9" xsi:nil="true"/>
    <lcf76f155ced4ddcb4097134ff3c332f xmlns="658e8ee3-83e9-4649-afcf-a2bb4a10c8f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07A8602-9001-469D-BD2F-E92A83654ED7}"/>
</file>

<file path=customXml/itemProps2.xml><?xml version="1.0" encoding="utf-8"?>
<ds:datastoreItem xmlns:ds="http://schemas.openxmlformats.org/officeDocument/2006/customXml" ds:itemID="{0E6299B2-4B54-4756-84C6-E2ACA4C377FF}"/>
</file>

<file path=customXml/itemProps3.xml><?xml version="1.0" encoding="utf-8"?>
<ds:datastoreItem xmlns:ds="http://schemas.openxmlformats.org/officeDocument/2006/customXml" ds:itemID="{80F29AAB-0CD0-4AA0-ADAF-C40BDA382EA7}"/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258</Words>
  <Application>Microsoft Office PowerPoint</Application>
  <PresentationFormat>Panorámica</PresentationFormat>
  <Paragraphs>2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Windows</dc:creator>
  <cp:lastModifiedBy>Usuario de Windows</cp:lastModifiedBy>
  <cp:revision>2</cp:revision>
  <dcterms:created xsi:type="dcterms:W3CDTF">2026-07-17T11:12:34Z</dcterms:created>
  <dcterms:modified xsi:type="dcterms:W3CDTF">2026-08-24T09:18:03Z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0x010100DE2F0768792176408EA18B4E5A93B0F6</vt:lpwstr>
  </property>
</Properties>
</file>